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Futures" ContentType="image/pn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3067BE"/>
    <a:srgbClr val="3368BB"/>
    <a:srgbClr val="56C4D3"/>
    <a:srgbClr val="3D7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04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88C55-1949-8B4B-9F43-4923B50C2BD9}" type="datetimeFigureOut">
              <a:rPr lang="en-US" smtClean="0"/>
              <a:t>24/07/15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BDE43-99EE-3B47-831E-E03D4EB28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5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47D-FA1B-8A44-A1C0-E6F693DEB36B}" type="datetimeFigureOut">
              <a:rPr lang="en-US" smtClean="0"/>
              <a:t>23/07/15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5EB3-7B13-C343-A131-3A803426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47D-FA1B-8A44-A1C0-E6F693DEB36B}" type="datetimeFigureOut">
              <a:rPr lang="en-US" smtClean="0"/>
              <a:t>23/07/15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5EB3-7B13-C343-A131-3A803426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5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47D-FA1B-8A44-A1C0-E6F693DEB36B}" type="datetimeFigureOut">
              <a:rPr lang="en-US" smtClean="0"/>
              <a:t>23/07/15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5EB3-7B13-C343-A131-3A803426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47D-FA1B-8A44-A1C0-E6F693DEB36B}" type="datetimeFigureOut">
              <a:rPr lang="en-US" smtClean="0"/>
              <a:t>23/07/15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5EB3-7B13-C343-A131-3A803426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9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47D-FA1B-8A44-A1C0-E6F693DEB36B}" type="datetimeFigureOut">
              <a:rPr lang="en-US" smtClean="0"/>
              <a:t>23/07/15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5EB3-7B13-C343-A131-3A803426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1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47D-FA1B-8A44-A1C0-E6F693DEB36B}" type="datetimeFigureOut">
              <a:rPr lang="en-US" smtClean="0"/>
              <a:t>23/07/15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5EB3-7B13-C343-A131-3A803426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1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47D-FA1B-8A44-A1C0-E6F693DEB36B}" type="datetimeFigureOut">
              <a:rPr lang="en-US" smtClean="0"/>
              <a:t>23/07/15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5EB3-7B13-C343-A131-3A803426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47D-FA1B-8A44-A1C0-E6F693DEB36B}" type="datetimeFigureOut">
              <a:rPr lang="en-US" smtClean="0"/>
              <a:t>23/07/15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5EB3-7B13-C343-A131-3A803426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8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47D-FA1B-8A44-A1C0-E6F693DEB36B}" type="datetimeFigureOut">
              <a:rPr lang="en-US" smtClean="0"/>
              <a:t>23/07/15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5EB3-7B13-C343-A131-3A803426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47D-FA1B-8A44-A1C0-E6F693DEB36B}" type="datetimeFigureOut">
              <a:rPr lang="en-US" smtClean="0"/>
              <a:t>23/07/15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5EB3-7B13-C343-A131-3A803426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47D-FA1B-8A44-A1C0-E6F693DEB36B}" type="datetimeFigureOut">
              <a:rPr lang="en-US" smtClean="0"/>
              <a:t>23/07/15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5EB3-7B13-C343-A131-3A803426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0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Futures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9C47D-FA1B-8A44-A1C0-E6F693DEB36B}" type="datetimeFigureOut">
              <a:rPr lang="en-US" smtClean="0"/>
              <a:t>23/07/15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15EB3-7B13-C343-A131-3A803426F0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earning.Futures Logo Transparent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15" y="193743"/>
            <a:ext cx="2138838" cy="5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udacity.sourceforge.net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6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84271" y="5929368"/>
            <a:ext cx="2759419" cy="466102"/>
          </a:xfrm>
          <a:prstGeom prst="rect">
            <a:avLst/>
          </a:prstGeom>
          <a:ln w="63500">
            <a:solidFill>
              <a:schemeClr val="bg1">
                <a:lumMod val="95000"/>
              </a:schemeClr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2706" y="146182"/>
            <a:ext cx="2256875" cy="639547"/>
          </a:xfrm>
          <a:prstGeom prst="rect">
            <a:avLst/>
          </a:prstGeom>
          <a:solidFill>
            <a:srgbClr val="3067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5-07-23 at 8.43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81" y="2374901"/>
            <a:ext cx="5719853" cy="14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xportFromAudacity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5647" y="1924236"/>
            <a:ext cx="4976595" cy="3360066"/>
          </a:xfrm>
          <a:prstGeom prst="rect">
            <a:avLst/>
          </a:prstGeom>
        </p:spPr>
      </p:pic>
      <p:pic>
        <p:nvPicPr>
          <p:cNvPr id="8" name="Picture 7" descr="smlBlue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8" y="67984"/>
            <a:ext cx="2653482" cy="71774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86000" y="5929200"/>
            <a:ext cx="2759419" cy="464400"/>
          </a:xfrm>
          <a:prstGeom prst="rect">
            <a:avLst/>
          </a:prstGeom>
          <a:ln w="63500">
            <a:solidFill>
              <a:srgbClr val="3067BE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3368BB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3368BB"/>
              </a:solidFill>
              <a:latin typeface="DIN Alternate Bold"/>
              <a:cs typeface="DIN Alternate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584" y="1260824"/>
            <a:ext cx="1757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8BB"/>
                </a:solidFill>
                <a:latin typeface="DIN Condensed Bold"/>
                <a:cs typeface="DIN Condensed Bold"/>
              </a:rPr>
              <a:t>EXPORTING</a:t>
            </a:r>
            <a:endParaRPr lang="en-US" sz="3600" dirty="0">
              <a:solidFill>
                <a:srgbClr val="3368BB"/>
              </a:solidFill>
              <a:latin typeface="DIN Condensed Bold"/>
              <a:cs typeface="DIN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150122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lBlu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8" y="67984"/>
            <a:ext cx="2653482" cy="717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84" y="1260824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8BB"/>
                </a:solidFill>
                <a:latin typeface="DIN Condensed Bold"/>
                <a:cs typeface="DIN Condensed Bold"/>
              </a:rPr>
              <a:t>ADDING TO CAPTIVATE</a:t>
            </a:r>
            <a:endParaRPr lang="en-US" sz="3600" dirty="0">
              <a:solidFill>
                <a:srgbClr val="3368BB"/>
              </a:solidFill>
              <a:latin typeface="DIN Condensed Bold"/>
              <a:cs typeface="DIN Condensed Bol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6000" y="5929200"/>
            <a:ext cx="2759419" cy="464400"/>
          </a:xfrm>
          <a:prstGeom prst="rect">
            <a:avLst/>
          </a:prstGeom>
          <a:ln w="63500">
            <a:solidFill>
              <a:srgbClr val="3067BE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3368BB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3368BB"/>
              </a:solidFill>
              <a:latin typeface="DIN Alternate Bold"/>
              <a:cs typeface="DIN Alternate Bold"/>
            </a:endParaRPr>
          </a:p>
        </p:txBody>
      </p:sp>
      <p:pic>
        <p:nvPicPr>
          <p:cNvPr id="8" name="Picture 7" descr="Screen Shot 2015-02-12 at 2.31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17" y="2510587"/>
            <a:ext cx="5092700" cy="245647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655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lBlu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8" y="67984"/>
            <a:ext cx="2653482" cy="717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84" y="1260824"/>
            <a:ext cx="5583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8BB"/>
                </a:solidFill>
                <a:latin typeface="DIN Condensed Bold"/>
                <a:cs typeface="DIN Condensed Bold"/>
              </a:rPr>
              <a:t>VIEWING SOUND BITE IN THE TIMELINE</a:t>
            </a:r>
            <a:endParaRPr lang="en-US" sz="3600" dirty="0">
              <a:solidFill>
                <a:srgbClr val="3368BB"/>
              </a:solidFill>
              <a:latin typeface="DIN Condensed Bold"/>
              <a:cs typeface="DIN Condensed Bol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6000" y="5929200"/>
            <a:ext cx="2759419" cy="464400"/>
          </a:xfrm>
          <a:prstGeom prst="rect">
            <a:avLst/>
          </a:prstGeom>
          <a:ln w="63500">
            <a:solidFill>
              <a:srgbClr val="3067BE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3368BB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3368BB"/>
              </a:solidFill>
              <a:latin typeface="DIN Alternate Bold"/>
              <a:cs typeface="DIN Alternate Bold"/>
            </a:endParaRPr>
          </a:p>
        </p:txBody>
      </p:sp>
      <p:pic>
        <p:nvPicPr>
          <p:cNvPr id="10" name="Picture 9" descr="Screen Shot 2015-02-12 at 2.47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44" y="2650617"/>
            <a:ext cx="6222845" cy="1803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03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lBlu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8" y="67984"/>
            <a:ext cx="2653482" cy="717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84" y="1260824"/>
            <a:ext cx="3572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8BB"/>
                </a:solidFill>
                <a:latin typeface="DIN Condensed Bold"/>
                <a:cs typeface="DIN Condensed Bold"/>
              </a:rPr>
              <a:t>THE CAPTIVATE LIBRARY</a:t>
            </a:r>
            <a:endParaRPr lang="en-US" sz="3600" dirty="0">
              <a:solidFill>
                <a:srgbClr val="3368BB"/>
              </a:solidFill>
              <a:latin typeface="DIN Condensed Bold"/>
              <a:cs typeface="DIN Condensed Bol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6000" y="5929200"/>
            <a:ext cx="2759419" cy="464400"/>
          </a:xfrm>
          <a:prstGeom prst="rect">
            <a:avLst/>
          </a:prstGeom>
          <a:ln w="63500">
            <a:solidFill>
              <a:srgbClr val="3067BE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3368BB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3368BB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0" y="2354400"/>
            <a:ext cx="19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D7DCA"/>
                </a:solidFill>
                <a:latin typeface="Arial Narrow"/>
                <a:cs typeface="Arial Narrow"/>
              </a:rPr>
              <a:t>Find tracks in the library</a:t>
            </a: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10" descr="Screen Shot 2015-02-12 at 2.49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11400"/>
            <a:ext cx="2720673" cy="3098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221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lBlu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8" y="67984"/>
            <a:ext cx="2653482" cy="71774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86000" y="5929200"/>
            <a:ext cx="2759419" cy="464400"/>
          </a:xfrm>
          <a:prstGeom prst="rect">
            <a:avLst/>
          </a:prstGeom>
          <a:ln w="63500">
            <a:solidFill>
              <a:srgbClr val="3067BE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3368BB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3368BB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0094" y="3105324"/>
            <a:ext cx="179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D7DCA"/>
                </a:solidFill>
                <a:latin typeface="Arial Narrow"/>
                <a:cs typeface="Arial Narrow"/>
              </a:rPr>
              <a:t>Any Questions?</a:t>
            </a:r>
            <a:endParaRPr lang="en-US" sz="2000" b="1" dirty="0">
              <a:solidFill>
                <a:srgbClr val="3D7DCA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6516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6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86000" y="5929200"/>
            <a:ext cx="2759419" cy="464400"/>
          </a:xfrm>
          <a:prstGeom prst="rect">
            <a:avLst/>
          </a:prstGeom>
          <a:ln w="63500">
            <a:solidFill>
              <a:schemeClr val="bg1">
                <a:lumMod val="95000"/>
              </a:schemeClr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056" y="1927363"/>
            <a:ext cx="3711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56C4D3"/>
                </a:solidFill>
                <a:latin typeface="Arial Narrow"/>
                <a:cs typeface="Arial Narrow"/>
              </a:rPr>
              <a:t>TECHNOLOGY </a:t>
            </a:r>
          </a:p>
          <a:p>
            <a:r>
              <a:rPr lang="en-US" sz="4800" dirty="0" smtClean="0">
                <a:solidFill>
                  <a:srgbClr val="56C4D3"/>
                </a:solidFill>
                <a:latin typeface="Arial Narrow"/>
                <a:cs typeface="Arial Narrow"/>
              </a:rPr>
              <a:t>SHOWCASE</a:t>
            </a:r>
            <a:endParaRPr lang="en-US" sz="4800" dirty="0">
              <a:solidFill>
                <a:srgbClr val="56C4D3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9334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lBlu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8" y="67984"/>
            <a:ext cx="2653482" cy="717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84" y="1260824"/>
            <a:ext cx="2458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8BB"/>
                </a:solidFill>
                <a:latin typeface="DIN Condensed Bold"/>
                <a:cs typeface="DIN Condensed Bold"/>
              </a:rPr>
              <a:t>WHAT YOU NEED</a:t>
            </a:r>
            <a:endParaRPr lang="en-US" sz="3600" dirty="0">
              <a:solidFill>
                <a:srgbClr val="3368BB"/>
              </a:solidFill>
              <a:latin typeface="DIN Condensed Bold"/>
              <a:cs typeface="DIN Condensed Bol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6000" y="5929200"/>
            <a:ext cx="2759419" cy="464400"/>
          </a:xfrm>
          <a:prstGeom prst="rect">
            <a:avLst/>
          </a:prstGeom>
          <a:ln w="63500">
            <a:solidFill>
              <a:srgbClr val="3067BE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3368BB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3368BB"/>
              </a:solidFill>
              <a:latin typeface="DIN Alternate Bold"/>
              <a:cs typeface="DIN Alternate Bold"/>
            </a:endParaRPr>
          </a:p>
        </p:txBody>
      </p:sp>
      <p:pic>
        <p:nvPicPr>
          <p:cNvPr id="10" name="Picture 9" descr="Screen Shot 2015-02-12 at 12.48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96" y="921060"/>
            <a:ext cx="1346200" cy="1435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6000" y="23561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A script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A microphone OR a headset with microphone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A laptop or computer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Audio capture software like Audacity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A quiet place!  [You can try our Sound Booth in IML]</a:t>
            </a:r>
          </a:p>
        </p:txBody>
      </p:sp>
      <p:pic>
        <p:nvPicPr>
          <p:cNvPr id="11" name="Picture 10" descr="mic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18" y="3442508"/>
            <a:ext cx="17526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3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lBlu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8" y="67984"/>
            <a:ext cx="2653482" cy="717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84" y="1260824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8BB"/>
                </a:solidFill>
                <a:latin typeface="DIN Condensed Bold"/>
                <a:cs typeface="DIN Condensed Bold"/>
              </a:rPr>
              <a:t>WHY HAVE A SCRIPT</a:t>
            </a:r>
            <a:endParaRPr lang="en-US" sz="3600" dirty="0">
              <a:solidFill>
                <a:srgbClr val="3368BB"/>
              </a:solidFill>
              <a:latin typeface="DIN Condensed Bold"/>
              <a:cs typeface="DIN Condensed Bol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6000" y="5929200"/>
            <a:ext cx="2759419" cy="464400"/>
          </a:xfrm>
          <a:prstGeom prst="rect">
            <a:avLst/>
          </a:prstGeom>
          <a:ln w="63500">
            <a:solidFill>
              <a:srgbClr val="3067BE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3368BB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3368BB"/>
              </a:solidFill>
              <a:latin typeface="DIN Alternate Bold"/>
              <a:cs typeface="DIN Alternate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999" y="2354400"/>
            <a:ext cx="47239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You will speak more fluently – especially after practice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Writing the script will focus your thoughts prior to recording and you can </a:t>
            </a:r>
            <a:r>
              <a:rPr lang="en-US" sz="1600" dirty="0" err="1">
                <a:solidFill>
                  <a:srgbClr val="3D7DCA"/>
                </a:solidFill>
                <a:latin typeface="Arial Narrow"/>
                <a:cs typeface="Arial Narrow"/>
              </a:rPr>
              <a:t>practise</a:t>
            </a: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 timing with the same content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Ideally you will by now be happy with your presentation and have it ready to ‘speak to’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lBlu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8" y="67984"/>
            <a:ext cx="2653482" cy="717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84" y="1260824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8BB"/>
                </a:solidFill>
                <a:latin typeface="DIN Condensed Bold"/>
                <a:cs typeface="DIN Condensed Bold"/>
              </a:rPr>
              <a:t>MICROPHONE PLACEMENT</a:t>
            </a:r>
            <a:endParaRPr lang="en-US" sz="3600" dirty="0">
              <a:solidFill>
                <a:srgbClr val="3368BB"/>
              </a:solidFill>
              <a:latin typeface="DIN Condensed Bold"/>
              <a:cs typeface="DIN Condensed Bol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6000" y="5929200"/>
            <a:ext cx="2759419" cy="464400"/>
          </a:xfrm>
          <a:prstGeom prst="rect">
            <a:avLst/>
          </a:prstGeom>
          <a:ln w="63500">
            <a:solidFill>
              <a:srgbClr val="3067BE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3368BB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3368BB"/>
              </a:solidFill>
              <a:latin typeface="DIN Alternate Bold"/>
              <a:cs typeface="DIN Alternate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999" y="2354400"/>
            <a:ext cx="52059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Position the microphone 4 to 10 </a:t>
            </a:r>
            <a:r>
              <a:rPr lang="en-US" sz="1600" dirty="0" err="1">
                <a:solidFill>
                  <a:srgbClr val="3D7DCA"/>
                </a:solidFill>
                <a:latin typeface="Arial Narrow"/>
                <a:cs typeface="Arial Narrow"/>
              </a:rPr>
              <a:t>cms</a:t>
            </a: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 from your mouth, depending upon your microphone type  - headset or directional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Do not breathe directly into the microphone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Don't speak down to a fixed microphone -  instead, position it above your nose and pointed down at your mouth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Lastly, set the microphone slightly to the side of your mouth, to help soften the sound of the letters S and P.</a:t>
            </a: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 descr="mic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31" y="785729"/>
            <a:ext cx="1257637" cy="1321430"/>
          </a:xfrm>
          <a:prstGeom prst="rect">
            <a:avLst/>
          </a:prstGeom>
        </p:spPr>
      </p:pic>
      <p:pic>
        <p:nvPicPr>
          <p:cNvPr id="10" name="Picture 9" descr="Screen Shot 2015-02-12 at 12.48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6" y="4450778"/>
            <a:ext cx="1655881" cy="18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5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lBlu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8" y="67984"/>
            <a:ext cx="2653482" cy="717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84" y="1260824"/>
            <a:ext cx="308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8BB"/>
                </a:solidFill>
                <a:latin typeface="DIN Condensed Bold"/>
                <a:cs typeface="DIN Condensed Bold"/>
              </a:rPr>
              <a:t>CONSIDER AUDACITY</a:t>
            </a:r>
            <a:endParaRPr lang="en-US" sz="3600" dirty="0">
              <a:solidFill>
                <a:srgbClr val="3368BB"/>
              </a:solidFill>
              <a:latin typeface="DIN Condensed Bold"/>
              <a:cs typeface="DIN Condensed Bol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6000" y="5929200"/>
            <a:ext cx="2759419" cy="464400"/>
          </a:xfrm>
          <a:prstGeom prst="rect">
            <a:avLst/>
          </a:prstGeom>
          <a:ln w="63500">
            <a:solidFill>
              <a:srgbClr val="3067BE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3368BB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3368BB"/>
              </a:solidFill>
              <a:latin typeface="DIN Alternate Bold"/>
              <a:cs typeface="DIN Alternate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999" y="2354400"/>
            <a:ext cx="5205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  <a:hlinkClick r:id="rId3"/>
              </a:rPr>
              <a:t>http://audacity.sourceforge.net/</a:t>
            </a: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Open source, easy to use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You can record new projects or edit existing audio files  </a:t>
            </a:r>
          </a:p>
        </p:txBody>
      </p:sp>
      <p:pic>
        <p:nvPicPr>
          <p:cNvPr id="11" name="Picture 10" descr="audacit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12" y="1195955"/>
            <a:ext cx="711200" cy="711200"/>
          </a:xfrm>
          <a:prstGeom prst="rect">
            <a:avLst/>
          </a:prstGeom>
        </p:spPr>
      </p:pic>
      <p:pic>
        <p:nvPicPr>
          <p:cNvPr id="12" name="Picture 11" descr="Screen Shot 2015-02-12 at 2.58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76" y="3687110"/>
            <a:ext cx="4174759" cy="24686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534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lBlu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8" y="67984"/>
            <a:ext cx="2653482" cy="717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84" y="1260824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8BB"/>
                </a:solidFill>
                <a:latin typeface="DIN Condensed Bold"/>
                <a:cs typeface="DIN Condensed Bold"/>
              </a:rPr>
              <a:t>READY TO RECORD?</a:t>
            </a:r>
            <a:endParaRPr lang="en-US" sz="3600" dirty="0">
              <a:solidFill>
                <a:srgbClr val="3368BB"/>
              </a:solidFill>
              <a:latin typeface="DIN Condensed Bold"/>
              <a:cs typeface="DIN Condensed Bol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6000" y="5929200"/>
            <a:ext cx="2759419" cy="464400"/>
          </a:xfrm>
          <a:prstGeom prst="rect">
            <a:avLst/>
          </a:prstGeom>
          <a:ln w="63500">
            <a:solidFill>
              <a:srgbClr val="3067BE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3368BB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3368BB"/>
              </a:solidFill>
              <a:latin typeface="DIN Alternate Bold"/>
              <a:cs typeface="DIN Alternate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999" y="2354400"/>
            <a:ext cx="60773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Sit comfortably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If you do make an error, like a mispronunciation or an </a:t>
            </a:r>
            <a:r>
              <a:rPr lang="en-US" sz="1600" b="1" i="1" dirty="0">
                <a:solidFill>
                  <a:srgbClr val="3D7DCA"/>
                </a:solidFill>
                <a:latin typeface="Arial Narrow"/>
                <a:cs typeface="Arial Narrow"/>
              </a:rPr>
              <a:t>um</a:t>
            </a: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 or </a:t>
            </a:r>
            <a:r>
              <a:rPr lang="en-US" sz="1600" b="1" i="1" dirty="0" err="1">
                <a:solidFill>
                  <a:srgbClr val="3D7DCA"/>
                </a:solidFill>
                <a:latin typeface="Arial Narrow"/>
                <a:cs typeface="Arial Narrow"/>
              </a:rPr>
              <a:t>er</a:t>
            </a: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 stop speaking briefly and carry on or repeat a faulty bit. You can edit out small breaks later.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Try recording on one sitting. Just make sure you leave silent breaks between sections or topics. Later, when you edit you can easily capture the required section from the software.</a:t>
            </a:r>
          </a:p>
        </p:txBody>
      </p:sp>
    </p:spTree>
    <p:extLst>
      <p:ext uri="{BB962C8B-B14F-4D97-AF65-F5344CB8AC3E}">
        <p14:creationId xmlns:p14="http://schemas.microsoft.com/office/powerpoint/2010/main" val="95079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lBlu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8" y="67984"/>
            <a:ext cx="2653482" cy="717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84" y="1260824"/>
            <a:ext cx="1295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8BB"/>
                </a:solidFill>
                <a:latin typeface="DIN Condensed Bold"/>
                <a:cs typeface="DIN Condensed Bold"/>
              </a:rPr>
              <a:t>EDITING</a:t>
            </a:r>
            <a:endParaRPr lang="en-US" sz="3600" dirty="0">
              <a:solidFill>
                <a:srgbClr val="3368BB"/>
              </a:solidFill>
              <a:latin typeface="DIN Condensed Bold"/>
              <a:cs typeface="DIN Condensed Bol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6000" y="5929200"/>
            <a:ext cx="2759419" cy="464400"/>
          </a:xfrm>
          <a:prstGeom prst="rect">
            <a:avLst/>
          </a:prstGeom>
          <a:ln w="63500">
            <a:solidFill>
              <a:srgbClr val="3067BE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3368BB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3368BB"/>
              </a:solidFill>
              <a:latin typeface="DIN Alternate Bold"/>
              <a:cs typeface="DIN Alternate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000" y="2354400"/>
            <a:ext cx="5094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Play back your track and listen to the quality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In Audacity you can easily select sections to cut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Once you are happy with a section of track you can select and export it as MP3</a:t>
            </a:r>
          </a:p>
        </p:txBody>
      </p:sp>
      <p:pic>
        <p:nvPicPr>
          <p:cNvPr id="8" name="Picture 7" descr="Screen Shot 2015-02-12 at 2.24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49" y="3817572"/>
            <a:ext cx="5060700" cy="21208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636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lBlu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8" y="67984"/>
            <a:ext cx="2653482" cy="717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84" y="1260824"/>
            <a:ext cx="1757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8BB"/>
                </a:solidFill>
                <a:latin typeface="DIN Condensed Bold"/>
                <a:cs typeface="DIN Condensed Bold"/>
              </a:rPr>
              <a:t>EXPORTING</a:t>
            </a:r>
            <a:endParaRPr lang="en-US" sz="3600" dirty="0">
              <a:solidFill>
                <a:srgbClr val="3368BB"/>
              </a:solidFill>
              <a:latin typeface="DIN Condensed Bold"/>
              <a:cs typeface="DIN Condensed Bol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6000" y="5929200"/>
            <a:ext cx="2759419" cy="464400"/>
          </a:xfrm>
          <a:prstGeom prst="rect">
            <a:avLst/>
          </a:prstGeom>
          <a:ln w="63500">
            <a:solidFill>
              <a:srgbClr val="3067BE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7DCA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3368BB"/>
                </a:solidFill>
                <a:latin typeface="DIN Alternate Bold"/>
                <a:cs typeface="DIN Alternate Bold"/>
              </a:rPr>
              <a:t>CAPTIVATING SOUNDTRACKS</a:t>
            </a:r>
            <a:endParaRPr lang="en-US" sz="1600" dirty="0">
              <a:solidFill>
                <a:srgbClr val="3368BB"/>
              </a:solidFill>
              <a:latin typeface="DIN Alternate Bold"/>
              <a:cs typeface="DIN Alternate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000" y="2354400"/>
            <a:ext cx="5094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Select the section to export in Audacity</a:t>
            </a:r>
            <a:b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</a:br>
            <a:endParaRPr lang="en-US" sz="1600" dirty="0">
              <a:solidFill>
                <a:srgbClr val="3D7DCA"/>
              </a:solidFill>
              <a:latin typeface="Arial Narrow"/>
              <a:cs typeface="Arial Narrow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Choose </a:t>
            </a:r>
            <a:r>
              <a:rPr lang="en-US" sz="1600" b="1" i="1" dirty="0">
                <a:solidFill>
                  <a:srgbClr val="3D7DCA"/>
                </a:solidFill>
                <a:latin typeface="Arial Narrow"/>
                <a:cs typeface="Arial Narrow"/>
              </a:rPr>
              <a:t>Export Selection </a:t>
            </a: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from the file menu and save as MP3 </a:t>
            </a:r>
            <a:r>
              <a:rPr lang="en-US" sz="1600" dirty="0" err="1">
                <a:solidFill>
                  <a:srgbClr val="3D7DCA"/>
                </a:solidFill>
                <a:latin typeface="Arial Narrow"/>
                <a:cs typeface="Arial Narrow"/>
              </a:rPr>
              <a:t>e.g</a:t>
            </a:r>
            <a:r>
              <a:rPr lang="en-US" sz="1600" dirty="0">
                <a:solidFill>
                  <a:srgbClr val="3D7DCA"/>
                </a:solidFill>
                <a:latin typeface="Arial Narrow"/>
                <a:cs typeface="Arial Narrow"/>
              </a:rPr>
              <a:t> slide01.mp3</a:t>
            </a:r>
          </a:p>
        </p:txBody>
      </p:sp>
      <p:pic>
        <p:nvPicPr>
          <p:cNvPr id="10" name="Picture 9" descr="Screen Shot 2015-02-12 at 2.3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68" y="3565078"/>
            <a:ext cx="5349989" cy="24567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065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129</Words>
  <Application>Microsoft Macintosh PowerPoint</Application>
  <PresentationFormat>On-screen Show (4:3)</PresentationFormat>
  <Paragraphs>53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McInnes</dc:creator>
  <cp:lastModifiedBy>Leslie McInnes</cp:lastModifiedBy>
  <cp:revision>14</cp:revision>
  <cp:lastPrinted>2015-07-23T22:58:48Z</cp:lastPrinted>
  <dcterms:created xsi:type="dcterms:W3CDTF">2015-07-22T06:43:41Z</dcterms:created>
  <dcterms:modified xsi:type="dcterms:W3CDTF">2015-07-23T23:41:17Z</dcterms:modified>
</cp:coreProperties>
</file>